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ECB5-B219-4124-AEE6-D907398E97C0}" type="datetimeFigureOut">
              <a:rPr lang="en-US" smtClean="0"/>
              <a:t>8/29/2019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F183-491B-4DDC-AA2E-C4324C91E5D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ECB5-B219-4124-AEE6-D907398E97C0}" type="datetimeFigureOut">
              <a:rPr lang="en-US" smtClean="0"/>
              <a:t>8/29/2019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F183-491B-4DDC-AA2E-C4324C91E5D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ECB5-B219-4124-AEE6-D907398E97C0}" type="datetimeFigureOut">
              <a:rPr lang="en-US" smtClean="0"/>
              <a:t>8/29/2019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F183-491B-4DDC-AA2E-C4324C91E5D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ECB5-B219-4124-AEE6-D907398E97C0}" type="datetimeFigureOut">
              <a:rPr lang="en-US" smtClean="0"/>
              <a:t>8/29/2019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F183-491B-4DDC-AA2E-C4324C91E5D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ECB5-B219-4124-AEE6-D907398E97C0}" type="datetimeFigureOut">
              <a:rPr lang="en-US" smtClean="0"/>
              <a:t>8/29/2019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F183-491B-4DDC-AA2E-C4324C91E5D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ECB5-B219-4124-AEE6-D907398E97C0}" type="datetimeFigureOut">
              <a:rPr lang="en-US" smtClean="0"/>
              <a:t>8/29/2019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F183-491B-4DDC-AA2E-C4324C91E5D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ECB5-B219-4124-AEE6-D907398E97C0}" type="datetimeFigureOut">
              <a:rPr lang="en-US" smtClean="0"/>
              <a:t>8/29/2019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F183-491B-4DDC-AA2E-C4324C91E5D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ECB5-B219-4124-AEE6-D907398E97C0}" type="datetimeFigureOut">
              <a:rPr lang="en-US" smtClean="0"/>
              <a:t>8/29/2019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F183-491B-4DDC-AA2E-C4324C91E5D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ECB5-B219-4124-AEE6-D907398E97C0}" type="datetimeFigureOut">
              <a:rPr lang="en-US" smtClean="0"/>
              <a:t>8/29/2019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F183-491B-4DDC-AA2E-C4324C91E5D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ECB5-B219-4124-AEE6-D907398E97C0}" type="datetimeFigureOut">
              <a:rPr lang="en-US" smtClean="0"/>
              <a:t>8/29/2019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F183-491B-4DDC-AA2E-C4324C91E5D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ECB5-B219-4124-AEE6-D907398E97C0}" type="datetimeFigureOut">
              <a:rPr lang="en-US" smtClean="0"/>
              <a:t>8/29/2019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F183-491B-4DDC-AA2E-C4324C91E5D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CECB5-B219-4124-AEE6-D907398E97C0}" type="datetimeFigureOut">
              <a:rPr lang="en-US" smtClean="0"/>
              <a:t>8/29/2019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EF183-491B-4DDC-AA2E-C4324C91E5D9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571480"/>
            <a:ext cx="4438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071678"/>
            <a:ext cx="685804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28"/>
            <a:ext cx="68199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357430"/>
            <a:ext cx="67627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4572008"/>
            <a:ext cx="35623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2019-08-29T13:57:59Z</dcterms:created>
  <dcterms:modified xsi:type="dcterms:W3CDTF">2019-08-29T14:13:15Z</dcterms:modified>
</cp:coreProperties>
</file>